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8115300" cy="457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EFB94-FC52-4940-81EE-5F8D0608D58D}" v="7" dt="2025-02-04T14:02:46.317"/>
    <p1510:client id="{62F1A6A7-A534-E3B0-085E-C4C12ECDC8DC}" v="54" dt="2025-02-04T13:31:57.881"/>
    <p1510:client id="{C82A29A1-861B-E685-B3A9-9DEEA8F39ED6}" v="2" dt="2025-02-04T13:25:33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80" d="100"/>
          <a:sy n="180" d="100"/>
        </p:scale>
        <p:origin x="2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99029" y="2379537"/>
            <a:ext cx="3218790" cy="2192463"/>
          </a:xfrm>
          <a:custGeom>
            <a:avLst/>
            <a:gdLst/>
            <a:ahLst/>
            <a:cxnLst/>
            <a:rect l="l" t="t" r="r" b="b"/>
            <a:pathLst>
              <a:path w="3218790" h="2192463">
                <a:moveTo>
                  <a:pt x="0" y="0"/>
                </a:moveTo>
                <a:lnTo>
                  <a:pt x="3218790" y="0"/>
                </a:lnTo>
                <a:lnTo>
                  <a:pt x="3218790" y="2192463"/>
                </a:lnTo>
                <a:lnTo>
                  <a:pt x="0" y="2192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7" r="-111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587655" y="744009"/>
            <a:ext cx="1079970" cy="1139810"/>
          </a:xfrm>
          <a:custGeom>
            <a:avLst/>
            <a:gdLst/>
            <a:ahLst/>
            <a:cxnLst/>
            <a:rect l="l" t="t" r="r" b="b"/>
            <a:pathLst>
              <a:path w="1079970" h="1139810">
                <a:moveTo>
                  <a:pt x="0" y="0"/>
                </a:moveTo>
                <a:lnTo>
                  <a:pt x="1079970" y="0"/>
                </a:lnTo>
                <a:lnTo>
                  <a:pt x="1079970" y="1139809"/>
                </a:lnTo>
                <a:lnTo>
                  <a:pt x="0" y="1139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0040" y="2617344"/>
            <a:ext cx="4084318" cy="1097280"/>
          </a:xfrm>
          <a:custGeom>
            <a:avLst/>
            <a:gdLst/>
            <a:ahLst/>
            <a:cxnLst/>
            <a:rect l="l" t="t" r="r" b="b"/>
            <a:pathLst>
              <a:path w="4084318" h="1097280">
                <a:moveTo>
                  <a:pt x="0" y="0"/>
                </a:moveTo>
                <a:lnTo>
                  <a:pt x="4084318" y="0"/>
                </a:lnTo>
                <a:lnTo>
                  <a:pt x="4084318" y="1097280"/>
                </a:lnTo>
                <a:lnTo>
                  <a:pt x="0" y="1097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5000" r="-99004" b="-41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75828" y="2354127"/>
            <a:ext cx="3438948" cy="1760673"/>
          </a:xfrm>
          <a:custGeom>
            <a:avLst/>
            <a:gdLst/>
            <a:ahLst/>
            <a:cxnLst/>
            <a:rect l="l" t="t" r="r" b="b"/>
            <a:pathLst>
              <a:path w="3438948" h="1760673">
                <a:moveTo>
                  <a:pt x="0" y="0"/>
                </a:moveTo>
                <a:lnTo>
                  <a:pt x="3438949" y="0"/>
                </a:lnTo>
                <a:lnTo>
                  <a:pt x="3438949" y="1760673"/>
                </a:lnTo>
                <a:lnTo>
                  <a:pt x="0" y="1760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765" t="-12167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20047" y="457200"/>
            <a:ext cx="1079970" cy="1139810"/>
          </a:xfrm>
          <a:custGeom>
            <a:avLst/>
            <a:gdLst/>
            <a:ahLst/>
            <a:cxnLst/>
            <a:rect l="l" t="t" r="r" b="b"/>
            <a:pathLst>
              <a:path w="1079970" h="1139810">
                <a:moveTo>
                  <a:pt x="0" y="0"/>
                </a:moveTo>
                <a:lnTo>
                  <a:pt x="1079969" y="0"/>
                </a:lnTo>
                <a:lnTo>
                  <a:pt x="1079969" y="1139810"/>
                </a:lnTo>
                <a:lnTo>
                  <a:pt x="0" y="1139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527" y="2156027"/>
            <a:ext cx="3675116" cy="1659132"/>
          </a:xfrm>
          <a:custGeom>
            <a:avLst/>
            <a:gdLst/>
            <a:ahLst/>
            <a:cxnLst/>
            <a:rect l="l" t="t" r="r" b="b"/>
            <a:pathLst>
              <a:path w="3675116" h="1659132">
                <a:moveTo>
                  <a:pt x="0" y="0"/>
                </a:moveTo>
                <a:lnTo>
                  <a:pt x="3675116" y="0"/>
                </a:lnTo>
                <a:lnTo>
                  <a:pt x="3675116" y="1659133"/>
                </a:lnTo>
                <a:lnTo>
                  <a:pt x="0" y="1659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765" t="-144972" b="-64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305" y="2637529"/>
            <a:ext cx="3962693" cy="765145"/>
          </a:xfrm>
          <a:custGeom>
            <a:avLst/>
            <a:gdLst/>
            <a:ahLst/>
            <a:cxnLst/>
            <a:rect l="l" t="t" r="r" b="b"/>
            <a:pathLst>
              <a:path w="3962693" h="765145">
                <a:moveTo>
                  <a:pt x="0" y="0"/>
                </a:moveTo>
                <a:lnTo>
                  <a:pt x="3962693" y="0"/>
                </a:lnTo>
                <a:lnTo>
                  <a:pt x="3962693" y="765145"/>
                </a:lnTo>
                <a:lnTo>
                  <a:pt x="0" y="765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91" b="-168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40055" y="329477"/>
            <a:ext cx="1079970" cy="1139810"/>
          </a:xfrm>
          <a:custGeom>
            <a:avLst/>
            <a:gdLst/>
            <a:ahLst/>
            <a:cxnLst/>
            <a:rect l="l" t="t" r="r" b="b"/>
            <a:pathLst>
              <a:path w="1079970" h="1139810">
                <a:moveTo>
                  <a:pt x="0" y="0"/>
                </a:moveTo>
                <a:lnTo>
                  <a:pt x="1079970" y="0"/>
                </a:lnTo>
                <a:lnTo>
                  <a:pt x="1079970" y="1139809"/>
                </a:lnTo>
                <a:lnTo>
                  <a:pt x="0" y="1139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053" y="2582095"/>
            <a:ext cx="4299331" cy="1198175"/>
          </a:xfrm>
          <a:custGeom>
            <a:avLst/>
            <a:gdLst/>
            <a:ahLst/>
            <a:cxnLst/>
            <a:rect l="l" t="t" r="r" b="b"/>
            <a:pathLst>
              <a:path w="4299331" h="1198175">
                <a:moveTo>
                  <a:pt x="0" y="0"/>
                </a:moveTo>
                <a:lnTo>
                  <a:pt x="4299331" y="0"/>
                </a:lnTo>
                <a:lnTo>
                  <a:pt x="4299331" y="1198175"/>
                </a:lnTo>
                <a:lnTo>
                  <a:pt x="0" y="1198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7420" r="-101765" b="-398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634047" y="1926389"/>
            <a:ext cx="3413776" cy="2509587"/>
          </a:xfrm>
          <a:custGeom>
            <a:avLst/>
            <a:gdLst/>
            <a:ahLst/>
            <a:cxnLst/>
            <a:rect l="l" t="t" r="r" b="b"/>
            <a:pathLst>
              <a:path w="3413776" h="2509587">
                <a:moveTo>
                  <a:pt x="0" y="0"/>
                </a:moveTo>
                <a:lnTo>
                  <a:pt x="3413776" y="0"/>
                </a:lnTo>
                <a:lnTo>
                  <a:pt x="3413776" y="2509587"/>
                </a:lnTo>
                <a:lnTo>
                  <a:pt x="0" y="2509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6846" t="-120588" r="-2144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20047" y="191749"/>
            <a:ext cx="1079970" cy="1139810"/>
          </a:xfrm>
          <a:custGeom>
            <a:avLst/>
            <a:gdLst/>
            <a:ahLst/>
            <a:cxnLst/>
            <a:rect l="l" t="t" r="r" b="b"/>
            <a:pathLst>
              <a:path w="1079970" h="1139810">
                <a:moveTo>
                  <a:pt x="0" y="0"/>
                </a:moveTo>
                <a:lnTo>
                  <a:pt x="1079969" y="0"/>
                </a:lnTo>
                <a:lnTo>
                  <a:pt x="1079969" y="1139810"/>
                </a:lnTo>
                <a:lnTo>
                  <a:pt x="0" y="1139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0123" y="2391700"/>
            <a:ext cx="4666628" cy="1343059"/>
          </a:xfrm>
          <a:custGeom>
            <a:avLst/>
            <a:gdLst/>
            <a:ahLst/>
            <a:cxnLst/>
            <a:rect l="l" t="t" r="r" b="b"/>
            <a:pathLst>
              <a:path w="4666628" h="1343059">
                <a:moveTo>
                  <a:pt x="0" y="0"/>
                </a:moveTo>
                <a:lnTo>
                  <a:pt x="4666628" y="0"/>
                </a:lnTo>
                <a:lnTo>
                  <a:pt x="4666628" y="1343059"/>
                </a:lnTo>
                <a:lnTo>
                  <a:pt x="0" y="1343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7201" r="-101765" b="-371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508617" y="1765366"/>
            <a:ext cx="2439132" cy="2720571"/>
          </a:xfrm>
          <a:custGeom>
            <a:avLst/>
            <a:gdLst/>
            <a:ahLst/>
            <a:cxnLst/>
            <a:rect l="l" t="t" r="r" b="b"/>
            <a:pathLst>
              <a:path w="2439132" h="2720571">
                <a:moveTo>
                  <a:pt x="0" y="0"/>
                </a:moveTo>
                <a:lnTo>
                  <a:pt x="2439131" y="0"/>
                </a:lnTo>
                <a:lnTo>
                  <a:pt x="2439131" y="2720571"/>
                </a:lnTo>
                <a:lnTo>
                  <a:pt x="0" y="2720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1043" t="-121674" r="-5851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57521" y="670975"/>
            <a:ext cx="1079970" cy="1139810"/>
          </a:xfrm>
          <a:custGeom>
            <a:avLst/>
            <a:gdLst/>
            <a:ahLst/>
            <a:cxnLst/>
            <a:rect l="l" t="t" r="r" b="b"/>
            <a:pathLst>
              <a:path w="1079970" h="1139810">
                <a:moveTo>
                  <a:pt x="0" y="0"/>
                </a:moveTo>
                <a:lnTo>
                  <a:pt x="1079970" y="0"/>
                </a:lnTo>
                <a:lnTo>
                  <a:pt x="1079970" y="1139810"/>
                </a:lnTo>
                <a:lnTo>
                  <a:pt x="0" y="1139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10042" y="1986298"/>
            <a:ext cx="2256337" cy="2492675"/>
          </a:xfrm>
          <a:custGeom>
            <a:avLst/>
            <a:gdLst/>
            <a:ahLst/>
            <a:cxnLst/>
            <a:rect l="l" t="t" r="r" b="b"/>
            <a:pathLst>
              <a:path w="2256337" h="2492675">
                <a:moveTo>
                  <a:pt x="0" y="0"/>
                </a:moveTo>
                <a:lnTo>
                  <a:pt x="2256337" y="0"/>
                </a:lnTo>
                <a:lnTo>
                  <a:pt x="2256337" y="2492675"/>
                </a:lnTo>
                <a:lnTo>
                  <a:pt x="0" y="2492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5" b="-6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94354" y="2675880"/>
            <a:ext cx="4755527" cy="1113511"/>
          </a:xfrm>
          <a:custGeom>
            <a:avLst/>
            <a:gdLst/>
            <a:ahLst/>
            <a:cxnLst/>
            <a:rect l="l" t="t" r="r" b="b"/>
            <a:pathLst>
              <a:path w="4755527" h="1113511">
                <a:moveTo>
                  <a:pt x="0" y="0"/>
                </a:moveTo>
                <a:lnTo>
                  <a:pt x="4755527" y="0"/>
                </a:lnTo>
                <a:lnTo>
                  <a:pt x="4755527" y="1113511"/>
                </a:lnTo>
                <a:lnTo>
                  <a:pt x="0" y="1113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340" b="-652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77695" y="603278"/>
            <a:ext cx="1079970" cy="1139810"/>
          </a:xfrm>
          <a:custGeom>
            <a:avLst/>
            <a:gdLst/>
            <a:ahLst/>
            <a:cxnLst/>
            <a:rect l="l" t="t" r="r" b="b"/>
            <a:pathLst>
              <a:path w="1079970" h="1139810">
                <a:moveTo>
                  <a:pt x="0" y="0"/>
                </a:moveTo>
                <a:lnTo>
                  <a:pt x="1079970" y="0"/>
                </a:lnTo>
                <a:lnTo>
                  <a:pt x="1079970" y="1139810"/>
                </a:lnTo>
                <a:lnTo>
                  <a:pt x="0" y="1139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10475" y="2179219"/>
            <a:ext cx="2357150" cy="2205619"/>
          </a:xfrm>
          <a:custGeom>
            <a:avLst/>
            <a:gdLst/>
            <a:ahLst/>
            <a:cxnLst/>
            <a:rect l="l" t="t" r="r" b="b"/>
            <a:pathLst>
              <a:path w="2357150" h="2205619">
                <a:moveTo>
                  <a:pt x="0" y="0"/>
                </a:moveTo>
                <a:lnTo>
                  <a:pt x="2357150" y="0"/>
                </a:lnTo>
                <a:lnTo>
                  <a:pt x="2357150" y="2205619"/>
                </a:lnTo>
                <a:lnTo>
                  <a:pt x="0" y="2205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6130" t="-120588" r="-408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0128" y="2509121"/>
            <a:ext cx="4587642" cy="1405124"/>
          </a:xfrm>
          <a:custGeom>
            <a:avLst/>
            <a:gdLst/>
            <a:ahLst/>
            <a:cxnLst/>
            <a:rect l="l" t="t" r="r" b="b"/>
            <a:pathLst>
              <a:path w="4587642" h="1405124">
                <a:moveTo>
                  <a:pt x="0" y="0"/>
                </a:moveTo>
                <a:lnTo>
                  <a:pt x="4587642" y="0"/>
                </a:lnTo>
                <a:lnTo>
                  <a:pt x="4587642" y="1405123"/>
                </a:lnTo>
                <a:lnTo>
                  <a:pt x="0" y="1405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7225" r="-102275" b="-3425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2025-02-04_13:38:34_video">
            <a:hlinkClick r:id="" action="ppaction://media"/>
            <a:extLst>
              <a:ext uri="{FF2B5EF4-FFF2-40B4-BE49-F238E27FC236}">
                <a16:creationId xmlns:a16="http://schemas.microsoft.com/office/drawing/2014/main" id="{D2C13793-C3C0-8EE6-0A70-959F952AA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016" y="611024"/>
            <a:ext cx="6892367" cy="386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0BCA7-27B7-E1C9-7179-B9681FA93B41}"/>
              </a:ext>
            </a:extLst>
          </p:cNvPr>
          <p:cNvSpPr txBox="1"/>
          <p:nvPr/>
        </p:nvSpPr>
        <p:spPr>
          <a:xfrm>
            <a:off x="1761360" y="85502"/>
            <a:ext cx="45060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DEMO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A330F8A-2C13-6746-8AE2-D25D4D141011}"/>
              </a:ext>
            </a:extLst>
          </p:cNvPr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6F344-B310-F49C-5794-52A5770B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10" y="279400"/>
            <a:ext cx="4572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5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111315" y="1796624"/>
            <a:ext cx="2887011" cy="2087350"/>
          </a:xfrm>
          <a:custGeom>
            <a:avLst/>
            <a:gdLst/>
            <a:ahLst/>
            <a:cxnLst/>
            <a:rect l="l" t="t" r="r" b="b"/>
            <a:pathLst>
              <a:path w="2887011" h="2087350">
                <a:moveTo>
                  <a:pt x="0" y="0"/>
                </a:moveTo>
                <a:lnTo>
                  <a:pt x="2887012" y="0"/>
                </a:lnTo>
                <a:lnTo>
                  <a:pt x="2887012" y="2087351"/>
                </a:lnTo>
                <a:lnTo>
                  <a:pt x="0" y="2087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05118" y="1522529"/>
            <a:ext cx="2183764" cy="1807065"/>
          </a:xfrm>
          <a:custGeom>
            <a:avLst/>
            <a:gdLst/>
            <a:ahLst/>
            <a:cxnLst/>
            <a:rect l="l" t="t" r="r" b="b"/>
            <a:pathLst>
              <a:path w="2183764" h="1807065">
                <a:moveTo>
                  <a:pt x="0" y="0"/>
                </a:moveTo>
                <a:lnTo>
                  <a:pt x="2183764" y="0"/>
                </a:lnTo>
                <a:lnTo>
                  <a:pt x="2183764" y="1807065"/>
                </a:lnTo>
                <a:lnTo>
                  <a:pt x="0" y="1807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252" y="793359"/>
            <a:ext cx="2454463" cy="1782768"/>
          </a:xfrm>
          <a:custGeom>
            <a:avLst/>
            <a:gdLst/>
            <a:ahLst/>
            <a:cxnLst/>
            <a:rect l="l" t="t" r="r" b="b"/>
            <a:pathLst>
              <a:path w="2454463" h="1782768">
                <a:moveTo>
                  <a:pt x="0" y="0"/>
                </a:moveTo>
                <a:lnTo>
                  <a:pt x="2454463" y="0"/>
                </a:lnTo>
                <a:lnTo>
                  <a:pt x="2454463" y="1782769"/>
                </a:lnTo>
                <a:lnTo>
                  <a:pt x="0" y="1782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0225" y="123145"/>
            <a:ext cx="3706297" cy="7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2000" b="1" spc="148">
                <a:solidFill>
                  <a:srgbClr val="1C0A09"/>
                </a:solidFill>
                <a:latin typeface="Calibri"/>
                <a:ea typeface="Arial"/>
                <a:cs typeface="Arial"/>
                <a:sym typeface="Arial"/>
              </a:rPr>
              <a:t>WEB CRAWLING PROCESS</a:t>
            </a:r>
            <a:endParaRPr lang="en-US" sz="2000" b="1" spc="148">
              <a:solidFill>
                <a:srgbClr val="1C0A09"/>
              </a:solidFill>
              <a:latin typeface="Calibri"/>
              <a:ea typeface="Arial"/>
              <a:cs typeface="Arial"/>
            </a:endParaRPr>
          </a:p>
          <a:p>
            <a:pPr algn="l">
              <a:lnSpc>
                <a:spcPts val="3104"/>
              </a:lnSpc>
            </a:pPr>
            <a:endParaRPr lang="en-US" sz="2000" b="1" spc="148">
              <a:solidFill>
                <a:srgbClr val="1C0A09"/>
              </a:solidFill>
              <a:latin typeface="Calibri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27997" cy="4572000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49812" y="517226"/>
            <a:ext cx="1079970" cy="1139810"/>
          </a:xfrm>
          <a:custGeom>
            <a:avLst/>
            <a:gdLst/>
            <a:ahLst/>
            <a:cxnLst/>
            <a:rect l="l" t="t" r="r" b="b"/>
            <a:pathLst>
              <a:path w="1079970" h="1139810">
                <a:moveTo>
                  <a:pt x="0" y="0"/>
                </a:moveTo>
                <a:lnTo>
                  <a:pt x="1079970" y="0"/>
                </a:lnTo>
                <a:lnTo>
                  <a:pt x="1079970" y="1139810"/>
                </a:lnTo>
                <a:lnTo>
                  <a:pt x="0" y="1139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Macintosh PowerPoint</Application>
  <PresentationFormat>Custom</PresentationFormat>
  <Paragraphs>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Hadoop Cluster for Web Crawling and Data Storage.pdf</dc:title>
  <cp:lastModifiedBy>Sharma, Sandeep (Stud SRH-University)</cp:lastModifiedBy>
  <cp:revision>2</cp:revision>
  <dcterms:created xsi:type="dcterms:W3CDTF">2006-08-16T00:00:00Z</dcterms:created>
  <dcterms:modified xsi:type="dcterms:W3CDTF">2025-02-04T14:30:18Z</dcterms:modified>
  <dc:identifier>DAGeFlyzNjg</dc:identifier>
</cp:coreProperties>
</file>